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Thur</a:t>
            </a:r>
            <a:r>
              <a:rPr lang="en-US" dirty="0" smtClean="0">
                <a:solidFill>
                  <a:schemeClr val="bg1"/>
                </a:solidFill>
              </a:rPr>
              <a:t>sday</a:t>
            </a:r>
            <a:r>
              <a:rPr lang="en-US" dirty="0" smtClean="0">
                <a:solidFill>
                  <a:schemeClr val="bg1"/>
                </a:solidFill>
              </a:rPr>
              <a:t>, October </a:t>
            </a:r>
            <a:r>
              <a:rPr lang="en-US" dirty="0" smtClean="0">
                <a:solidFill>
                  <a:schemeClr val="bg1"/>
                </a:solidFill>
              </a:rPr>
              <a:t>20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Finish Putting </a:t>
            </a:r>
            <a:r>
              <a:rPr lang="en-US" sz="3000" dirty="0" smtClean="0">
                <a:solidFill>
                  <a:srgbClr val="00B0F0"/>
                </a:solidFill>
              </a:rPr>
              <a:t>It All Together </a:t>
            </a:r>
            <a:r>
              <a:rPr lang="en-US" sz="3000" dirty="0" smtClean="0">
                <a:solidFill>
                  <a:srgbClr val="00B0F0"/>
                </a:solidFill>
              </a:rPr>
              <a:t>Poster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Faults – A Review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My Earth Science Pyramid</a:t>
            </a:r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US" sz="3000" u="sng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Unfinished </a:t>
            </a:r>
            <a:r>
              <a:rPr lang="en-US" sz="3000" smtClean="0">
                <a:solidFill>
                  <a:schemeClr val="accent4"/>
                </a:solidFill>
              </a:rPr>
              <a:t>class work.</a:t>
            </a:r>
            <a:endParaRPr lang="en-US" sz="3000" dirty="0" smtClean="0">
              <a:solidFill>
                <a:schemeClr val="accent4"/>
              </a:solidFill>
            </a:endParaRPr>
          </a:p>
          <a:p>
            <a:r>
              <a:rPr lang="en-US" sz="3000" dirty="0" smtClean="0">
                <a:solidFill>
                  <a:schemeClr val="accent4"/>
                </a:solidFill>
              </a:rPr>
              <a:t>Need </a:t>
            </a:r>
            <a:r>
              <a:rPr lang="en-US" sz="3000" dirty="0" smtClean="0">
                <a:solidFill>
                  <a:schemeClr val="accent4"/>
                </a:solidFill>
              </a:rPr>
              <a:t>donations of graham crackers and vanilla pudding cups.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What </a:t>
            </a:r>
            <a:r>
              <a:rPr lang="en-US" dirty="0" smtClean="0">
                <a:solidFill>
                  <a:srgbClr val="FFFF00"/>
                </a:solidFill>
              </a:rPr>
              <a:t>are the 3 types of </a:t>
            </a:r>
            <a:r>
              <a:rPr lang="en-US" dirty="0" smtClean="0">
                <a:solidFill>
                  <a:srgbClr val="FFFF00"/>
                </a:solidFill>
              </a:rPr>
              <a:t>faults?</a:t>
            </a:r>
            <a:endParaRPr lang="en-US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>
                <a:solidFill>
                  <a:srgbClr val="00B050"/>
                </a:solidFill>
              </a:rPr>
              <a:t>Putting It All Together </a:t>
            </a:r>
            <a:r>
              <a:rPr lang="en-US" dirty="0" smtClean="0">
                <a:solidFill>
                  <a:srgbClr val="00B050"/>
                </a:solidFill>
              </a:rPr>
              <a:t>Poster (if not finished)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4"/>
            <a:ext cx="11020108" cy="572691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Take the quiz.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Hand in your quiz and privacy folder.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Read pages 162-168 and complete guided reading sheets.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47372</TotalTime>
  <Words>113</Words>
  <Application>Microsoft Office PowerPoint</Application>
  <PresentationFormat>Widescreen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Thursday, October 20, 2016</vt:lpstr>
      <vt:lpstr>Learning Goal and Scale</vt:lpstr>
      <vt:lpstr>Take the quiz.  Hand in your quiz and privacy folder.   Read pages 162-168 and complete guided reading sheets.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442</cp:revision>
  <cp:lastPrinted>2016-04-26T17:44:54Z</cp:lastPrinted>
  <dcterms:created xsi:type="dcterms:W3CDTF">2015-10-22T15:42:29Z</dcterms:created>
  <dcterms:modified xsi:type="dcterms:W3CDTF">2016-10-20T17:05:11Z</dcterms:modified>
</cp:coreProperties>
</file>